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ÁVIO HENRIQUE SIMÕES BRITO" initials="" lastIdx="1" clrIdx="0">
    <p:extLst>
      <p:ext uri="{19B8F6BF-5375-455C-9EA6-DF929625EA0E}">
        <p15:presenceInfo xmlns:p15="http://schemas.microsoft.com/office/powerpoint/2012/main" userId="S::flavio.00000844530@unicap.br::ca73fbdc-b5d4-4f09-a02f-7b24278af9e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viewProps" Target="view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presProps" Target="presProps.xml" /><Relationship Id="rId5" Type="http://schemas.openxmlformats.org/officeDocument/2006/relationships/commentAuthors" Target="commentAuthors.xml" /><Relationship Id="rId4" Type="http://schemas.openxmlformats.org/officeDocument/2006/relationships/slide" Target="slides/slide3.xml" /><Relationship Id="rId9" Type="http://schemas.openxmlformats.org/officeDocument/2006/relationships/tableStyles" Target="tableStyles.xml" 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48922-4F9F-A18E-F3D4-80CCA7630F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14C13C-BAA3-A49B-459C-DE8FEBE76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2CD6A-A434-B2C7-5962-EBF3CEE4B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D95E4-DF61-37C2-C8D3-A8140E3F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1F9B4-5852-0B09-9314-BE9FE7BBD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45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E918D-85FF-D47D-A681-84FEEA7B7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6C05E4-065B-516D-0E77-FAFBB30767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C102F-7B82-FF95-6123-9AD5CB567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47A82F-A6B1-92D4-B16E-3E3375F60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F3B67-BEA1-34E9-A229-758BFBCF0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BA93A8-DB2C-DF30-68E4-5E416995C6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47D73A-031D-FA8E-93A3-7AF07423C8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7D3E6-0EA6-04DF-A9DA-3DE70B2BF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2269D-5595-CEAA-A0F4-30846E56E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0758C-16F1-C775-177E-E2B8C5C67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412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2446D-A27E-BBB2-5658-106780763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9B8BD-46DE-6FC9-1AC6-0CA73C584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42503-993F-EA07-2E9D-62079CB82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DE416-A579-EEA9-A278-B91B715E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C3120C-F604-2A05-C3F8-219F7B2AD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04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CEEAD-C20B-C5CE-3B70-E4F2C5C4E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76683-0A23-99FD-05D9-48D33986B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1B3CE-B253-C843-12B3-D9D3B1836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44C65-A9A0-D162-0244-320F8356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9AB88-AFD4-E112-51F3-7408094A5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037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66C5E-270C-7344-551A-187728D0F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3F3EF-EFA2-6A2D-753E-C652C05EAD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50AEB6-11F8-49CB-E6E1-1724B23B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22F96-9744-A22D-8E49-02E3ED1E3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43B141-F676-8F9A-2C17-55AD58F6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B62C05-F266-7C7D-7DD5-50CA75209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877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7F7FB-86B2-1B1E-A9BD-EEDA5966C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DB6AC-28DE-BEA6-E282-6AEF0C23A0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8AA23-6CD0-2D70-003E-0CB922802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868E7E-9FCB-B2D0-A989-0FFD718A6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7DE647-2A8D-6DA1-D7CB-329DFF25D0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E1D3C2-60E0-5E16-0670-DD0CBE3A8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F17946-F144-93EB-1D72-F72219EB9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84F5EF-255F-D0D6-179D-D60477F25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89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2D64D-724C-ADFF-9C2F-9DCBF5E55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6015B7-6577-B2CD-EEDB-3F8D1EEAE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48179B-8180-7448-53AA-07B7480CE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4E8840-CBF9-7192-8796-BC2D673D9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241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C675A6-AC47-3278-AC42-00DF38C69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1127CE-4AC5-B280-9468-BEADD2695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0A1D4-A5F8-8240-2BB1-2AD3DE2B7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183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BFE-CD78-BA11-806C-4E5FC4A93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C61D5-2FB9-114E-E8E2-5A1E9B1AF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2D376D-7587-BA0C-740A-48B427E5C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32378E-F38F-1F9A-31C5-9906473FF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2F6D-517F-DBCF-4045-A514EAD42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EBA96C-9415-7952-E1D4-954B01C71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068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51EC-7539-60F1-C411-D1891ECB9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3F6F02-ADAB-915C-64D0-25AB778054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BE0587-ADC2-534B-C287-18FD45737C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39274-7293-42D1-577E-46BE5636A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2DFB2-4D8A-58A6-4BEF-98C8801D6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1E74C-C162-D7BB-56AF-6CA181284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33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384ECF-9A25-F3AA-2A02-478E380C4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DC8304-2D7C-1E09-E7D7-F2E981E22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A0196-DA6A-7FC4-66B6-64CD235D01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17EEA5-1694-6C42-8E6C-5111943D636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BD7F2-0F06-97AE-439C-E50A12A763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B096F-04B4-5913-DBCD-5ED5F4A37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CB8DEB-385C-B741-B934-A7A0E6810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632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jpeg" /><Relationship Id="rId4" Type="http://schemas.openxmlformats.org/officeDocument/2006/relationships/image" Target="../media/image3.jpeg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 /><Relationship Id="rId3" Type="http://schemas.microsoft.com/office/2007/relationships/media" Target="../media/media2.mp4" /><Relationship Id="rId7" Type="http://schemas.openxmlformats.org/officeDocument/2006/relationships/slideLayout" Target="../slideLayouts/slideLayout2.xml" /><Relationship Id="rId2" Type="http://schemas.openxmlformats.org/officeDocument/2006/relationships/video" Target="../media/media1.mp4" /><Relationship Id="rId1" Type="http://schemas.microsoft.com/office/2007/relationships/media" Target="../media/media1.mp4" /><Relationship Id="rId6" Type="http://schemas.openxmlformats.org/officeDocument/2006/relationships/video" Target="../media/media3.mp4" /><Relationship Id="rId5" Type="http://schemas.microsoft.com/office/2007/relationships/media" Target="../media/media3.mp4" /><Relationship Id="rId10" Type="http://schemas.openxmlformats.org/officeDocument/2006/relationships/image" Target="../media/image7.png" /><Relationship Id="rId4" Type="http://schemas.openxmlformats.org/officeDocument/2006/relationships/video" Target="../media/media2.mp4" /><Relationship Id="rId9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1EE74-56F8-794A-28FA-04F57C1F4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Notes In Note (NiN)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3B12D-A7FA-B9CC-2ECE-E92DC0287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Nosso app permite salvar anotações em pastas</a:t>
            </a:r>
          </a:p>
          <a:p>
            <a:r>
              <a:rPr lang="pt-BR" dirty="0"/>
              <a:t>Também conseguimos fazer com que o usuário insira imagens nas anotações e selecionar data e hora a qual será lançado uma notificação por aquela anotação, porém, esse update ainda não foi feito, mas temos </a:t>
            </a:r>
            <a:r>
              <a:rPr lang="pt-BR"/>
              <a:t>vídeos demonstrando essas novas features.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373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69D679-4CB9-2220-A501-D418DC88A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896" y="1192493"/>
            <a:ext cx="1198677" cy="23596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3A128C-4D91-CFF7-4823-14281D4E4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131" y="805988"/>
            <a:ext cx="1585396" cy="3132626"/>
          </a:xfrm>
          <a:prstGeom prst="rect">
            <a:avLst/>
          </a:prstGeom>
        </p:spPr>
      </p:pic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A5E5B0F0-17A9-A5D2-5A0E-36BCA79382E1}"/>
              </a:ext>
            </a:extLst>
          </p:cNvPr>
          <p:cNvCxnSpPr>
            <a:cxnSpLocks/>
            <a:stCxn id="4" idx="1"/>
            <a:endCxn id="6" idx="3"/>
          </p:cNvCxnSpPr>
          <p:nvPr/>
        </p:nvCxnSpPr>
        <p:spPr>
          <a:xfrm rot="10800000">
            <a:off x="3394528" y="2372302"/>
            <a:ext cx="1800369" cy="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9145E0B-ABA9-277A-5D42-64F12444025F}"/>
              </a:ext>
            </a:extLst>
          </p:cNvPr>
          <p:cNvSpPr txBox="1"/>
          <p:nvPr/>
        </p:nvSpPr>
        <p:spPr>
          <a:xfrm>
            <a:off x="3524678" y="1943615"/>
            <a:ext cx="1159436" cy="248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1000" dirty="0"/>
              <a:t>Deletar pasta</a:t>
            </a:r>
            <a:endParaRPr lang="en-US" sz="1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D19BD1-9FBE-EA4E-2083-41CF3FB8A7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896" y="4077201"/>
            <a:ext cx="1257784" cy="2498099"/>
          </a:xfrm>
          <a:prstGeom prst="rect">
            <a:avLst/>
          </a:prstGeom>
        </p:spPr>
      </p:pic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51468688-3413-6B99-F89B-59AB1100AB7D}"/>
              </a:ext>
            </a:extLst>
          </p:cNvPr>
          <p:cNvCxnSpPr>
            <a:cxnSpLocks/>
            <a:stCxn id="4" idx="2"/>
            <a:endCxn id="2" idx="0"/>
          </p:cNvCxnSpPr>
          <p:nvPr/>
        </p:nvCxnSpPr>
        <p:spPr>
          <a:xfrm rot="16200000" flipH="1">
            <a:off x="5546466" y="3799878"/>
            <a:ext cx="525091" cy="2955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CA7F2E2-71F3-D4C5-9257-A1A25348F62C}"/>
              </a:ext>
            </a:extLst>
          </p:cNvPr>
          <p:cNvSpPr txBox="1"/>
          <p:nvPr/>
        </p:nvSpPr>
        <p:spPr>
          <a:xfrm>
            <a:off x="4879834" y="3772681"/>
            <a:ext cx="1828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1000" dirty="0"/>
              <a:t>Criar pasta</a:t>
            </a:r>
            <a:endParaRPr lang="en-US" sz="10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F5ABBD6-1E7D-7474-FFCD-D0D2711BB93B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 flipV="1">
            <a:off x="6393573" y="2372301"/>
            <a:ext cx="128047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E749A3B-F93A-1E04-A13C-19EFE145A89D}"/>
              </a:ext>
            </a:extLst>
          </p:cNvPr>
          <p:cNvSpPr txBox="1"/>
          <p:nvPr/>
        </p:nvSpPr>
        <p:spPr>
          <a:xfrm>
            <a:off x="6484483" y="2047324"/>
            <a:ext cx="1828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1000" dirty="0"/>
              <a:t>Seleciona pasta</a:t>
            </a:r>
            <a:endParaRPr 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A9F31F-16AA-90B6-9D5D-31594B5A3250}"/>
              </a:ext>
            </a:extLst>
          </p:cNvPr>
          <p:cNvSpPr txBox="1"/>
          <p:nvPr/>
        </p:nvSpPr>
        <p:spPr>
          <a:xfrm>
            <a:off x="5331007" y="80598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/>
              <a:t>HOME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CF0756-36C4-D3D2-044E-1669118504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050" y="1089692"/>
            <a:ext cx="1278466" cy="25652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E40768F-5B1A-FF65-CF6A-853CBDDD842E}"/>
              </a:ext>
            </a:extLst>
          </p:cNvPr>
          <p:cNvSpPr txBox="1"/>
          <p:nvPr/>
        </p:nvSpPr>
        <p:spPr>
          <a:xfrm>
            <a:off x="4237365" y="241495"/>
            <a:ext cx="3113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3600" dirty="0"/>
              <a:t>FLUXOGRAMA</a:t>
            </a:r>
            <a:endParaRPr lang="en-US" sz="36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8356658-F1BA-B7EB-E845-5DE2E0655C60}"/>
              </a:ext>
            </a:extLst>
          </p:cNvPr>
          <p:cNvCxnSpPr>
            <a:cxnSpLocks/>
          </p:cNvCxnSpPr>
          <p:nvPr/>
        </p:nvCxnSpPr>
        <p:spPr>
          <a:xfrm>
            <a:off x="8665882" y="2235200"/>
            <a:ext cx="1308847" cy="567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4CECF37-E1AD-0034-B9A9-E3E61298D9CB}"/>
              </a:ext>
            </a:extLst>
          </p:cNvPr>
          <p:cNvSpPr txBox="1"/>
          <p:nvPr/>
        </p:nvSpPr>
        <p:spPr>
          <a:xfrm>
            <a:off x="9992658" y="212559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/>
              <a:t>Selecionar hora</a:t>
            </a:r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51AB01-23FE-E080-7E79-C863375F4AC9}"/>
              </a:ext>
            </a:extLst>
          </p:cNvPr>
          <p:cNvCxnSpPr>
            <a:cxnSpLocks/>
          </p:cNvCxnSpPr>
          <p:nvPr/>
        </p:nvCxnSpPr>
        <p:spPr>
          <a:xfrm>
            <a:off x="8665882" y="2372301"/>
            <a:ext cx="1308847" cy="2692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4D08136-C726-D720-1E40-A259E151A8B5}"/>
              </a:ext>
            </a:extLst>
          </p:cNvPr>
          <p:cNvSpPr txBox="1"/>
          <p:nvPr/>
        </p:nvSpPr>
        <p:spPr>
          <a:xfrm>
            <a:off x="9974729" y="250695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/>
              <a:t>Salvar anotação</a:t>
            </a:r>
            <a:endParaRPr lang="en-US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F63E732-4CA5-9D8C-F2AC-EA151021A523}"/>
              </a:ext>
            </a:extLst>
          </p:cNvPr>
          <p:cNvCxnSpPr>
            <a:cxnSpLocks/>
          </p:cNvCxnSpPr>
          <p:nvPr/>
        </p:nvCxnSpPr>
        <p:spPr>
          <a:xfrm flipV="1">
            <a:off x="8665882" y="1892942"/>
            <a:ext cx="1159436" cy="2159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73368B5-4C70-4BBF-79F4-240C717A7C63}"/>
              </a:ext>
            </a:extLst>
          </p:cNvPr>
          <p:cNvSpPr txBox="1"/>
          <p:nvPr/>
        </p:nvSpPr>
        <p:spPr>
          <a:xfrm>
            <a:off x="9888378" y="163157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/>
              <a:t>Selecionar data</a:t>
            </a:r>
            <a:endParaRPr lang="en-US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47F784-E51E-F89D-4E49-EAEDCCD5DBCE}"/>
              </a:ext>
            </a:extLst>
          </p:cNvPr>
          <p:cNvCxnSpPr>
            <a:cxnSpLocks/>
          </p:cNvCxnSpPr>
          <p:nvPr/>
        </p:nvCxnSpPr>
        <p:spPr>
          <a:xfrm flipV="1">
            <a:off x="8970445" y="879632"/>
            <a:ext cx="609837" cy="6716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B7BBFA48-E5AA-546D-2E95-BFB30C764A79}"/>
              </a:ext>
            </a:extLst>
          </p:cNvPr>
          <p:cNvSpPr txBox="1"/>
          <p:nvPr/>
        </p:nvSpPr>
        <p:spPr>
          <a:xfrm>
            <a:off x="9598211" y="61826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/>
              <a:t>Inserir título</a:t>
            </a:r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F00B8E7-9730-7260-991B-884F17629BED}"/>
              </a:ext>
            </a:extLst>
          </p:cNvPr>
          <p:cNvCxnSpPr>
            <a:cxnSpLocks/>
          </p:cNvCxnSpPr>
          <p:nvPr/>
        </p:nvCxnSpPr>
        <p:spPr>
          <a:xfrm flipV="1">
            <a:off x="8970445" y="1450683"/>
            <a:ext cx="1004284" cy="3855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1C2DACB-7F12-7CCF-A6BE-B4B821DDD2AF}"/>
              </a:ext>
            </a:extLst>
          </p:cNvPr>
          <p:cNvSpPr txBox="1"/>
          <p:nvPr/>
        </p:nvSpPr>
        <p:spPr>
          <a:xfrm>
            <a:off x="9992658" y="1191515"/>
            <a:ext cx="2145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/>
              <a:t>Inserir descrição</a:t>
            </a:r>
            <a:endParaRPr lang="en-US" dirty="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FA05070-0C71-354E-24F7-D0B6984E447D}"/>
              </a:ext>
            </a:extLst>
          </p:cNvPr>
          <p:cNvCxnSpPr>
            <a:cxnSpLocks/>
          </p:cNvCxnSpPr>
          <p:nvPr/>
        </p:nvCxnSpPr>
        <p:spPr>
          <a:xfrm>
            <a:off x="8313283" y="2995726"/>
            <a:ext cx="539105" cy="16640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F00EB60B-D718-9CEA-604F-7487F8680C81}"/>
              </a:ext>
            </a:extLst>
          </p:cNvPr>
          <p:cNvSpPr txBox="1"/>
          <p:nvPr/>
        </p:nvSpPr>
        <p:spPr>
          <a:xfrm>
            <a:off x="7386797" y="4659774"/>
            <a:ext cx="3520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/>
              <a:t>Todas as anotações salvas daquela pasta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087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319C8-BB22-B1C9-3F00-34233259D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389"/>
            <a:ext cx="10515600" cy="992093"/>
          </a:xfrm>
        </p:spPr>
        <p:txBody>
          <a:bodyPr/>
          <a:lstStyle/>
          <a:p>
            <a:pPr algn="ctr"/>
            <a:r>
              <a:rPr lang="pt-BR" dirty="0"/>
              <a:t>DEMONSTRAÇÃO (VÍDEOS)</a:t>
            </a:r>
            <a:endParaRPr lang="en-US" dirty="0"/>
          </a:p>
        </p:txBody>
      </p:sp>
      <p:pic>
        <p:nvPicPr>
          <p:cNvPr id="4" name="1000007496.mp4">
            <a:hlinkClick r:id="" action="ppaction://media"/>
            <a:extLst>
              <a:ext uri="{FF2B5EF4-FFF2-40B4-BE49-F238E27FC236}">
                <a16:creationId xmlns:a16="http://schemas.microsoft.com/office/drawing/2014/main" id="{CC711472-0B93-8F3C-A373-ADCA9DB219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862045" y="1378873"/>
            <a:ext cx="2467909" cy="5228722"/>
          </a:xfrm>
          <a:prstGeom prst="rect">
            <a:avLst/>
          </a:prstGeom>
        </p:spPr>
      </p:pic>
      <p:pic>
        <p:nvPicPr>
          <p:cNvPr id="3" name="1000007480.mp4">
            <a:hlinkClick r:id="" action="ppaction://media"/>
            <a:extLst>
              <a:ext uri="{FF2B5EF4-FFF2-40B4-BE49-F238E27FC236}">
                <a16:creationId xmlns:a16="http://schemas.microsoft.com/office/drawing/2014/main" id="{85039228-9F0D-9743-11BF-FFDEFADEA44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440481" y="1378873"/>
            <a:ext cx="2913319" cy="5228722"/>
          </a:xfrm>
          <a:prstGeom prst="rect">
            <a:avLst/>
          </a:prstGeom>
        </p:spPr>
      </p:pic>
      <p:pic>
        <p:nvPicPr>
          <p:cNvPr id="6" name="1000007396.mp4">
            <a:hlinkClick r:id="" action="ppaction://media"/>
            <a:extLst>
              <a:ext uri="{FF2B5EF4-FFF2-40B4-BE49-F238E27FC236}">
                <a16:creationId xmlns:a16="http://schemas.microsoft.com/office/drawing/2014/main" id="{D4B2EBFB-A77B-6924-C3E9-E4B6D6B12A6D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46725" y="1378873"/>
            <a:ext cx="2959311" cy="522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943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2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>
                <p:cTn id="2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Notes In Note (NiN)</vt:lpstr>
      <vt:lpstr>PowerPoint Presentation</vt:lpstr>
      <vt:lpstr>DEMONSTRAÇÃO (VÍDEOS)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Flávio Simões</dc:creator>
  <cp:lastModifiedBy>Flávio Simões</cp:lastModifiedBy>
  <cp:revision>13</cp:revision>
  <dcterms:created xsi:type="dcterms:W3CDTF">2024-06-15T23:43:22Z</dcterms:created>
  <dcterms:modified xsi:type="dcterms:W3CDTF">2024-06-16T01:42:38Z</dcterms:modified>
</cp:coreProperties>
</file>

<file path=docProps/thumbnail.jpeg>
</file>